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FB046ED1-0BC4-4DDD-86EF-1EEB0B34295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4D91-EA19-4D26-A363-6E102175C5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6ED1-0BC4-4DDD-86EF-1EEB0B34295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4D91-EA19-4D26-A363-6E102175C5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6ED1-0BC4-4DDD-86EF-1EEB0B34295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4D91-EA19-4D26-A363-6E102175C5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6ED1-0BC4-4DDD-86EF-1EEB0B34295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4D91-EA19-4D26-A363-6E102175C547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6ED1-0BC4-4DDD-86EF-1EEB0B34295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4D91-EA19-4D26-A363-6E102175C547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6ED1-0BC4-4DDD-86EF-1EEB0B34295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4D91-EA19-4D26-A363-6E102175C54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6ED1-0BC4-4DDD-86EF-1EEB0B34295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4D91-EA19-4D26-A363-6E102175C5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6ED1-0BC4-4DDD-86EF-1EEB0B34295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4D91-EA19-4D26-A363-6E102175C547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6ED1-0BC4-4DDD-86EF-1EEB0B34295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4D91-EA19-4D26-A363-6E102175C5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6ED1-0BC4-4DDD-86EF-1EEB0B34295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4D91-EA19-4D26-A363-6E102175C54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6ED1-0BC4-4DDD-86EF-1EEB0B34295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24D91-EA19-4D26-A363-6E102175C5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FB046ED1-0BC4-4DDD-86EF-1EEB0B342958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59A24D91-EA19-4D26-A363-6E102175C54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052736"/>
            <a:ext cx="806489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t-RU" dirty="0" smtClean="0"/>
          </a:p>
          <a:p>
            <a:r>
              <a:rPr lang="tt-RU" sz="4800" dirty="0" smtClean="0">
                <a:solidFill>
                  <a:srgbClr val="C00000"/>
                </a:solidFill>
              </a:rPr>
              <a:t>Әгәрдә </a:t>
            </a:r>
            <a:r>
              <a:rPr lang="tt-RU" sz="4800" dirty="0">
                <a:solidFill>
                  <a:srgbClr val="C00000"/>
                </a:solidFill>
              </a:rPr>
              <a:t>Мәскәү шәһәрендә көндезге 12 икән, Якутск һәм Магадан шәһәрләрендә вакыт күпме була?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221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1344" y="908720"/>
            <a:ext cx="7128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Прочитайте текст и выполните задания.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Воспроизводство населения в отдельных регионах РФ в 2015–2018 гг. (на тыс. человек)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327683"/>
              </p:ext>
            </p:extLst>
          </p:nvPr>
        </p:nvGraphicFramePr>
        <p:xfrm>
          <a:off x="827581" y="1832050"/>
          <a:ext cx="7200802" cy="25330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5132"/>
                <a:gridCol w="570938"/>
                <a:gridCol w="570938"/>
                <a:gridCol w="594241"/>
                <a:gridCol w="594241"/>
                <a:gridCol w="594241"/>
                <a:gridCol w="582589"/>
                <a:gridCol w="594241"/>
                <a:gridCol w="594241"/>
              </a:tblGrid>
              <a:tr h="36621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 dirty="0">
                          <a:effectLst/>
                        </a:rPr>
                        <a:t>Регион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effectLst/>
                        </a:rPr>
                        <a:t>2015 г.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effectLst/>
                        </a:rPr>
                        <a:t>2016 г.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effectLst/>
                        </a:rPr>
                        <a:t>2017 г.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effectLst/>
                        </a:rPr>
                        <a:t>2018 г.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2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effectLst/>
                        </a:rPr>
                        <a:t>Рождаемость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effectLst/>
                        </a:rPr>
                        <a:t>Смертность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effectLst/>
                        </a:rPr>
                        <a:t>Рождаемость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effectLst/>
                        </a:rPr>
                        <a:t>Смертность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effectLst/>
                        </a:rPr>
                        <a:t>Рождаемость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effectLst/>
                        </a:rPr>
                        <a:t>Смертность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effectLst/>
                        </a:rPr>
                        <a:t>Рождаемость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effectLst/>
                        </a:rPr>
                        <a:t>Смертность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366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effectLst/>
                        </a:rPr>
                        <a:t>1) Ростовская область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12,1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13,9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11,6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13,9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10,3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13,4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9,8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13,4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366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effectLst/>
                        </a:rPr>
                        <a:t>2) Республика Калмыкия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13,6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9,8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 dirty="0">
                          <a:effectLst/>
                        </a:rPr>
                        <a:t>12,4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9,8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11,0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9,9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11,0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9,6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366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effectLst/>
                        </a:rPr>
                        <a:t>3) Калужская область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12,6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15,0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12,1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15,0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10,8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14,8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10,2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14,7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366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200">
                          <a:effectLst/>
                        </a:rPr>
                        <a:t>4) Краснодарский край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13,5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 dirty="0">
                          <a:effectLst/>
                        </a:rPr>
                        <a:t>13,0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13,2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12,9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12,0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12,5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>
                          <a:effectLst/>
                        </a:rPr>
                        <a:t>11,4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75"/>
                        </a:spcAft>
                      </a:pPr>
                      <a:r>
                        <a:rPr lang="ru-RU" sz="1600" dirty="0">
                          <a:effectLst/>
                        </a:rPr>
                        <a:t>12,3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43056" y="4365104"/>
            <a:ext cx="76453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Задание №1. Впишите правильный ответ.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На </a:t>
            </a:r>
            <a:r>
              <a:rPr lang="ru-RU" b="1" dirty="0">
                <a:solidFill>
                  <a:srgbClr val="C00000"/>
                </a:solidFill>
              </a:rPr>
              <a:t>основе анализа данных приведённой таблицы укажите регион, в котором в период с 2015 по 2018 г. ежегодно уменьшался коэффициент смертности. Запишите цифру, под которой указан этот регион. </a:t>
            </a:r>
          </a:p>
        </p:txBody>
      </p:sp>
    </p:spTree>
    <p:extLst>
      <p:ext uri="{BB962C8B-B14F-4D97-AF65-F5344CB8AC3E}">
        <p14:creationId xmlns:p14="http://schemas.microsoft.com/office/powerpoint/2010/main" val="225197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836712"/>
            <a:ext cx="7200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</a:rPr>
              <a:t>Бу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темага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карамаган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төшенчәләрне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сызып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ташлагыз</a:t>
            </a:r>
            <a:r>
              <a:rPr lang="ru-RU" sz="2400" b="1" dirty="0">
                <a:solidFill>
                  <a:srgbClr val="C00000"/>
                </a:solidFill>
              </a:rPr>
              <a:t>: 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3200" dirty="0" err="1" smtClean="0"/>
              <a:t>кеше</a:t>
            </a:r>
            <a:r>
              <a:rPr lang="ru-RU" sz="3200" dirty="0" smtClean="0"/>
              <a:t> </a:t>
            </a:r>
            <a:r>
              <a:rPr lang="ru-RU" sz="3200" dirty="0" err="1"/>
              <a:t>расасы</a:t>
            </a:r>
            <a:r>
              <a:rPr lang="ru-RU" sz="3200" dirty="0"/>
              <a:t>, климат б</a:t>
            </a:r>
            <a:r>
              <a:rPr lang="tt-RU" sz="3200" dirty="0"/>
              <a:t>и</a:t>
            </a:r>
            <a:r>
              <a:rPr lang="ru-RU" sz="3200" dirty="0" err="1"/>
              <a:t>лгеләре</a:t>
            </a:r>
            <a:r>
              <a:rPr lang="ru-RU" sz="3200" dirty="0"/>
              <a:t>, </a:t>
            </a:r>
            <a:r>
              <a:rPr lang="ru-RU" sz="3200" dirty="0" err="1"/>
              <a:t>киңлек</a:t>
            </a:r>
            <a:r>
              <a:rPr lang="ru-RU" sz="3200" dirty="0"/>
              <a:t> </a:t>
            </a:r>
            <a:r>
              <a:rPr lang="ru-RU" sz="3200" dirty="0" err="1"/>
              <a:t>зоналылыгы</a:t>
            </a:r>
            <a:r>
              <a:rPr lang="ru-RU" sz="3200" dirty="0"/>
              <a:t>, </a:t>
            </a:r>
            <a:r>
              <a:rPr lang="ru-RU" sz="3200" dirty="0" err="1"/>
              <a:t>халык</a:t>
            </a:r>
            <a:r>
              <a:rPr lang="ru-RU" sz="3200" dirty="0"/>
              <a:t> саны, </a:t>
            </a:r>
            <a:r>
              <a:rPr lang="ru-RU" sz="3200" dirty="0" err="1"/>
              <a:t>абсолют</a:t>
            </a:r>
            <a:r>
              <a:rPr lang="ru-RU" sz="3200" dirty="0"/>
              <a:t> </a:t>
            </a:r>
            <a:r>
              <a:rPr lang="ru-RU" sz="3200" dirty="0" err="1"/>
              <a:t>дымлылык</a:t>
            </a:r>
            <a:r>
              <a:rPr lang="ru-RU" sz="3200" dirty="0"/>
              <a:t>, этнография, </a:t>
            </a:r>
            <a:r>
              <a:rPr lang="ru-RU" sz="3200" dirty="0" err="1"/>
              <a:t>монголоидлар</a:t>
            </a:r>
            <a:r>
              <a:rPr lang="ru-RU" sz="3200" dirty="0"/>
              <a:t>, литосфера, демография, экология, </a:t>
            </a:r>
            <a:r>
              <a:rPr lang="ru-RU" sz="3200" dirty="0" err="1"/>
              <a:t>дөньяга</a:t>
            </a:r>
            <a:r>
              <a:rPr lang="ru-RU" sz="3200" dirty="0"/>
              <a:t> </a:t>
            </a:r>
            <a:r>
              <a:rPr lang="ru-RU" sz="3200" dirty="0" err="1"/>
              <a:t>дәүләтләр</a:t>
            </a:r>
            <a:r>
              <a:rPr lang="ru-RU" sz="3200" dirty="0"/>
              <a:t>, </a:t>
            </a:r>
            <a:r>
              <a:rPr lang="ru-RU" sz="3200" dirty="0" err="1"/>
              <a:t>милләт</a:t>
            </a:r>
            <a:r>
              <a:rPr lang="ru-RU" sz="3200" dirty="0"/>
              <a:t>, </a:t>
            </a:r>
            <a:r>
              <a:rPr lang="ru-RU" sz="3200" dirty="0" err="1"/>
              <a:t>табигый</a:t>
            </a:r>
            <a:r>
              <a:rPr lang="ru-RU" sz="3200" dirty="0"/>
              <a:t> комплекс, </a:t>
            </a:r>
            <a:r>
              <a:rPr lang="ru-RU" sz="3200" dirty="0" err="1"/>
              <a:t>толерантлык</a:t>
            </a:r>
            <a:r>
              <a:rPr lang="ru-RU" sz="3200" dirty="0"/>
              <a:t>, </a:t>
            </a:r>
            <a:r>
              <a:rPr lang="ru-RU" sz="3200" dirty="0" err="1"/>
              <a:t>Халыклар</a:t>
            </a:r>
            <a:r>
              <a:rPr lang="ru-RU" sz="3200" dirty="0"/>
              <a:t> </a:t>
            </a:r>
            <a:r>
              <a:rPr lang="ru-RU" sz="3200" dirty="0" err="1"/>
              <a:t>гаиләсе</a:t>
            </a:r>
            <a:r>
              <a:rPr lang="ru-RU" sz="3200" dirty="0"/>
              <a:t>, Миклухо-Маклай, тел, дин, </a:t>
            </a:r>
            <a:r>
              <a:rPr lang="ru-RU" sz="3200" dirty="0" err="1"/>
              <a:t>төбәк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27732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94</TotalTime>
  <Words>186</Words>
  <Application>Microsoft Office PowerPoint</Application>
  <PresentationFormat>Экран (4:3)</PresentationFormat>
  <Paragraphs>55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Кутюр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Эндже</dc:creator>
  <cp:lastModifiedBy>Эндже</cp:lastModifiedBy>
  <cp:revision>5</cp:revision>
  <dcterms:created xsi:type="dcterms:W3CDTF">2023-12-04T06:41:57Z</dcterms:created>
  <dcterms:modified xsi:type="dcterms:W3CDTF">2023-12-04T08:16:25Z</dcterms:modified>
</cp:coreProperties>
</file>